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71" r:id="rId13"/>
    <p:sldId id="267" r:id="rId14"/>
    <p:sldId id="272" r:id="rId15"/>
    <p:sldId id="269" r:id="rId16"/>
    <p:sldId id="268" r:id="rId17"/>
    <p:sldId id="270"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106" y="2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7/29/2019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7/29/2019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7/29/2019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7/29/2019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7/29/2019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7/29/2019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7/29/2019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mrmarkpoley.ne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historyisgood4you.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lassroom.google.com/u/1/c/NTEwNDkyNzY1M1p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tourbuilder.withgoogle.com/builder#play/ahJzfmd3ZWItdG91cmJ1aWxkZXJyEQsSBFRvdXIYgICgxPXJoAk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docs.google.com/forms/d/e/1FAIpQLSc660WnpgWFc8mflL8niXke9rvdhucF60IXOVuP4XFuGo6IVA/viewform?usp=sf_lin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orditout.com/word-cloud/2559015"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bubbl.us/NDI5MDI3NS84MzcwNzg3LzdjMjlmNjdkNjdhY2U1ZTc0MWZmOTZhNzcyYzg3NWI2-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prezi.com/view/B8OIJb1LCrtKAJzmS503/"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create.kahoot.i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facebook.com/FriendsOfTjSocialStudie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twitter.com/historyisgood4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drive.google.com/file/d/0B67dsKkiQe9RVkdPdUc3TDhhYTQ/view?usp=shari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drive.google.com/open?id=122cetQuuVYD7TYMUCVzRRzPA02KenemW5x8wmsps3R4"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My Technology Portfolio</a:t>
            </a:r>
            <a:endParaRPr lang="en-US" dirty="0"/>
          </a:p>
        </p:txBody>
      </p:sp>
      <p:sp>
        <p:nvSpPr>
          <p:cNvPr id="3" name="Subtitle 2"/>
          <p:cNvSpPr>
            <a:spLocks noGrp="1"/>
          </p:cNvSpPr>
          <p:nvPr>
            <p:ph type="subTitle" idx="1"/>
          </p:nvPr>
        </p:nvSpPr>
        <p:spPr/>
        <p:txBody>
          <a:bodyPr/>
          <a:lstStyle/>
          <a:p>
            <a:r>
              <a:rPr lang="en-US" dirty="0" smtClean="0"/>
              <a:t>Mr. Mark Poley</a:t>
            </a:r>
          </a:p>
        </p:txBody>
      </p:sp>
    </p:spTree>
    <p:extLst>
      <p:ext uri="{BB962C8B-B14F-4D97-AF65-F5344CB8AC3E}">
        <p14:creationId xmlns:p14="http://schemas.microsoft.com/office/powerpoint/2010/main" val="841130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MrMarkPoley.net</a:t>
            </a:r>
            <a:r>
              <a:rPr lang="en-US" dirty="0" smtClean="0"/>
              <a:t> </a:t>
            </a:r>
            <a:endParaRPr lang="en-US" dirty="0"/>
          </a:p>
        </p:txBody>
      </p:sp>
      <p:pic>
        <p:nvPicPr>
          <p:cNvPr id="4" name="Content Placeholder 3"/>
          <p:cNvPicPr>
            <a:picLocks noGrp="1" noChangeAspect="1"/>
          </p:cNvPicPr>
          <p:nvPr>
            <p:ph idx="1"/>
          </p:nvPr>
        </p:nvPicPr>
        <p:blipFill>
          <a:blip r:embed="rId3"/>
          <a:stretch>
            <a:fillRect/>
          </a:stretch>
        </p:blipFill>
        <p:spPr>
          <a:xfrm>
            <a:off x="1301643" y="2124361"/>
            <a:ext cx="9948386" cy="4557713"/>
          </a:xfrm>
          <a:prstGeom prst="rect">
            <a:avLst/>
          </a:prstGeom>
        </p:spPr>
      </p:pic>
    </p:spTree>
    <p:extLst>
      <p:ext uri="{BB962C8B-B14F-4D97-AF65-F5344CB8AC3E}">
        <p14:creationId xmlns:p14="http://schemas.microsoft.com/office/powerpoint/2010/main" val="30036222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Historyisgood4you.com</a:t>
            </a:r>
            <a:r>
              <a:rPr lang="en-US" dirty="0" smtClean="0"/>
              <a:t> </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4547" y="2046804"/>
            <a:ext cx="3887343" cy="4348829"/>
          </a:xfrm>
        </p:spPr>
      </p:pic>
      <p:sp>
        <p:nvSpPr>
          <p:cNvPr id="8" name="TextBox 7"/>
          <p:cNvSpPr txBox="1"/>
          <p:nvPr/>
        </p:nvSpPr>
        <p:spPr>
          <a:xfrm>
            <a:off x="5351258" y="2143726"/>
            <a:ext cx="6272463" cy="4154984"/>
          </a:xfrm>
          <a:prstGeom prst="rect">
            <a:avLst/>
          </a:prstGeom>
          <a:noFill/>
        </p:spPr>
        <p:txBody>
          <a:bodyPr wrap="square" rtlCol="0">
            <a:spAutoFit/>
          </a:bodyPr>
          <a:lstStyle/>
          <a:p>
            <a:r>
              <a:rPr lang="en-US" sz="2400" dirty="0" smtClean="0"/>
              <a:t>I have always known the power of having a website. Having been an independent webmaster, I knew that having a website would afford immense benefits to my students, parents, and the world outside my classroom. I have revised my site many times during my eleven years as a teacher. I have utilized many different tools to include Microsoft FrontPage, Macromedia Dreamweaver, Microsoft Web Expression, and WordPress. </a:t>
            </a:r>
            <a:endParaRPr lang="en-US" sz="2400" dirty="0"/>
          </a:p>
        </p:txBody>
      </p:sp>
    </p:spTree>
    <p:extLst>
      <p:ext uri="{BB962C8B-B14F-4D97-AF65-F5344CB8AC3E}">
        <p14:creationId xmlns:p14="http://schemas.microsoft.com/office/powerpoint/2010/main" val="3245729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Google Classroom U.S. History P.L.C.</a:t>
            </a:r>
            <a:endParaRPr lang="en-US" dirty="0"/>
          </a:p>
        </p:txBody>
      </p:sp>
      <p:pic>
        <p:nvPicPr>
          <p:cNvPr id="4" name="Content Placeholder 3"/>
          <p:cNvPicPr>
            <a:picLocks noGrp="1" noChangeAspect="1"/>
          </p:cNvPicPr>
          <p:nvPr>
            <p:ph idx="1"/>
          </p:nvPr>
        </p:nvPicPr>
        <p:blipFill>
          <a:blip r:embed="rId3"/>
          <a:stretch>
            <a:fillRect/>
          </a:stretch>
        </p:blipFill>
        <p:spPr>
          <a:xfrm>
            <a:off x="1989169" y="2080904"/>
            <a:ext cx="8503920" cy="4777096"/>
          </a:xfrm>
          <a:prstGeom prst="rect">
            <a:avLst/>
          </a:prstGeom>
        </p:spPr>
      </p:pic>
    </p:spTree>
    <p:extLst>
      <p:ext uri="{BB962C8B-B14F-4D97-AF65-F5344CB8AC3E}">
        <p14:creationId xmlns:p14="http://schemas.microsoft.com/office/powerpoint/2010/main" val="14088524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Google Tour Builder - Tour of the Civil War</a:t>
            </a:r>
            <a:endParaRPr lang="en-US" dirty="0"/>
          </a:p>
        </p:txBody>
      </p:sp>
      <p:pic>
        <p:nvPicPr>
          <p:cNvPr id="4" name="Content Placeholder 3"/>
          <p:cNvPicPr>
            <a:picLocks noGrp="1" noChangeAspect="1"/>
          </p:cNvPicPr>
          <p:nvPr>
            <p:ph idx="1"/>
          </p:nvPr>
        </p:nvPicPr>
        <p:blipFill>
          <a:blip r:embed="rId3"/>
          <a:stretch>
            <a:fillRect/>
          </a:stretch>
        </p:blipFill>
        <p:spPr>
          <a:xfrm>
            <a:off x="2066925" y="2013523"/>
            <a:ext cx="8408099" cy="4727639"/>
          </a:xfrm>
          <a:prstGeom prst="rect">
            <a:avLst/>
          </a:prstGeom>
        </p:spPr>
      </p:pic>
    </p:spTree>
    <p:extLst>
      <p:ext uri="{BB962C8B-B14F-4D97-AF65-F5344CB8AC3E}">
        <p14:creationId xmlns:p14="http://schemas.microsoft.com/office/powerpoint/2010/main" val="5008255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hlinkClick r:id="rId2"/>
              </a:rPr>
              <a:t>Student/Parent Information Google Form</a:t>
            </a:r>
            <a:endParaRPr lang="en-US" dirty="0"/>
          </a:p>
        </p:txBody>
      </p:sp>
      <p:pic>
        <p:nvPicPr>
          <p:cNvPr id="4" name="Content Placeholder 3"/>
          <p:cNvPicPr>
            <a:picLocks noGrp="1" noChangeAspect="1"/>
          </p:cNvPicPr>
          <p:nvPr>
            <p:ph idx="1"/>
          </p:nvPr>
        </p:nvPicPr>
        <p:blipFill>
          <a:blip r:embed="rId3"/>
          <a:stretch>
            <a:fillRect/>
          </a:stretch>
        </p:blipFill>
        <p:spPr>
          <a:xfrm>
            <a:off x="2019844" y="2027587"/>
            <a:ext cx="8590883" cy="4830413"/>
          </a:xfrm>
          <a:prstGeom prst="rect">
            <a:avLst/>
          </a:prstGeom>
        </p:spPr>
      </p:pic>
    </p:spTree>
    <p:extLst>
      <p:ext uri="{BB962C8B-B14F-4D97-AF65-F5344CB8AC3E}">
        <p14:creationId xmlns:p14="http://schemas.microsoft.com/office/powerpoint/2010/main" val="19086699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Word Clouds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9958" y="2147697"/>
            <a:ext cx="7412736" cy="4589526"/>
          </a:xfrm>
        </p:spPr>
      </p:pic>
    </p:spTree>
    <p:extLst>
      <p:ext uri="{BB962C8B-B14F-4D97-AF65-F5344CB8AC3E}">
        <p14:creationId xmlns:p14="http://schemas.microsoft.com/office/powerpoint/2010/main" val="2402582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Mr. Poley Constitution Concept Map</a:t>
            </a:r>
            <a:endParaRPr lang="en-US" dirty="0"/>
          </a:p>
        </p:txBody>
      </p:sp>
      <p:pic>
        <p:nvPicPr>
          <p:cNvPr id="4" name="Content Placeholder 3"/>
          <p:cNvPicPr>
            <a:picLocks noGrp="1" noChangeAspect="1"/>
          </p:cNvPicPr>
          <p:nvPr>
            <p:ph idx="1"/>
          </p:nvPr>
        </p:nvPicPr>
        <p:blipFill>
          <a:blip r:embed="rId3"/>
          <a:stretch>
            <a:fillRect/>
          </a:stretch>
        </p:blipFill>
        <p:spPr>
          <a:xfrm>
            <a:off x="2362789" y="2041234"/>
            <a:ext cx="6773704" cy="4735830"/>
          </a:xfrm>
          <a:prstGeom prst="rect">
            <a:avLst/>
          </a:prstGeom>
        </p:spPr>
      </p:pic>
    </p:spTree>
    <p:extLst>
      <p:ext uri="{BB962C8B-B14F-4D97-AF65-F5344CB8AC3E}">
        <p14:creationId xmlns:p14="http://schemas.microsoft.com/office/powerpoint/2010/main" val="1060441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Prezi - What to do about the Statues?</a:t>
            </a:r>
            <a:endParaRPr lang="en-US" dirty="0"/>
          </a:p>
        </p:txBody>
      </p:sp>
      <p:pic>
        <p:nvPicPr>
          <p:cNvPr id="4" name="Content Placeholder 3"/>
          <p:cNvPicPr>
            <a:picLocks noGrp="1" noChangeAspect="1"/>
          </p:cNvPicPr>
          <p:nvPr>
            <p:ph idx="1"/>
          </p:nvPr>
        </p:nvPicPr>
        <p:blipFill>
          <a:blip r:embed="rId3"/>
          <a:stretch>
            <a:fillRect/>
          </a:stretch>
        </p:blipFill>
        <p:spPr>
          <a:xfrm>
            <a:off x="220420" y="2026413"/>
            <a:ext cx="8403717" cy="4727639"/>
          </a:xfrm>
          <a:prstGeom prst="rect">
            <a:avLst/>
          </a:prstGeom>
        </p:spPr>
      </p:pic>
      <p:sp>
        <p:nvSpPr>
          <p:cNvPr id="5" name="TextBox 4"/>
          <p:cNvSpPr txBox="1"/>
          <p:nvPr/>
        </p:nvSpPr>
        <p:spPr>
          <a:xfrm>
            <a:off x="8700656" y="2780144"/>
            <a:ext cx="3592944" cy="2677656"/>
          </a:xfrm>
          <a:prstGeom prst="rect">
            <a:avLst/>
          </a:prstGeom>
          <a:noFill/>
        </p:spPr>
        <p:txBody>
          <a:bodyPr wrap="square" rtlCol="0">
            <a:spAutoFit/>
          </a:bodyPr>
          <a:lstStyle/>
          <a:p>
            <a:r>
              <a:rPr lang="en-US" sz="2400" dirty="0" smtClean="0"/>
              <a:t>My students love to use Prezi. It has great visual appeal and multimedia capabilities. There are often multiple ways to achieve similar results with technology. </a:t>
            </a:r>
            <a:endParaRPr lang="en-US" sz="2400" dirty="0"/>
          </a:p>
        </p:txBody>
      </p:sp>
    </p:spTree>
    <p:extLst>
      <p:ext uri="{BB962C8B-B14F-4D97-AF65-F5344CB8AC3E}">
        <p14:creationId xmlns:p14="http://schemas.microsoft.com/office/powerpoint/2010/main" val="3845638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hlinkClick r:id="rId2"/>
              </a:rPr>
              <a:t>Kahoot</a:t>
            </a:r>
            <a:r>
              <a:rPr lang="en-US" dirty="0" smtClean="0">
                <a:hlinkClick r:id="rId2"/>
              </a:rPr>
              <a:t> games for student engagement</a:t>
            </a:r>
            <a:endParaRPr lang="en-US" dirty="0"/>
          </a:p>
        </p:txBody>
      </p:sp>
      <p:pic>
        <p:nvPicPr>
          <p:cNvPr id="4" name="Content Placeholder 3"/>
          <p:cNvPicPr>
            <a:picLocks noGrp="1" noChangeAspect="1"/>
          </p:cNvPicPr>
          <p:nvPr>
            <p:ph idx="1"/>
          </p:nvPr>
        </p:nvPicPr>
        <p:blipFill>
          <a:blip r:embed="rId3"/>
          <a:stretch>
            <a:fillRect/>
          </a:stretch>
        </p:blipFill>
        <p:spPr>
          <a:xfrm>
            <a:off x="128058" y="2059698"/>
            <a:ext cx="8321040" cy="4681128"/>
          </a:xfrm>
          <a:prstGeom prst="rect">
            <a:avLst/>
          </a:prstGeom>
        </p:spPr>
      </p:pic>
      <p:sp>
        <p:nvSpPr>
          <p:cNvPr id="5" name="TextBox 4"/>
          <p:cNvSpPr txBox="1"/>
          <p:nvPr/>
        </p:nvSpPr>
        <p:spPr>
          <a:xfrm>
            <a:off x="8510476" y="2392218"/>
            <a:ext cx="3567411" cy="3785652"/>
          </a:xfrm>
          <a:prstGeom prst="rect">
            <a:avLst/>
          </a:prstGeom>
          <a:noFill/>
        </p:spPr>
        <p:txBody>
          <a:bodyPr wrap="square" rtlCol="0">
            <a:spAutoFit/>
          </a:bodyPr>
          <a:lstStyle/>
          <a:p>
            <a:r>
              <a:rPr lang="en-US" sz="2400" dirty="0" err="1" smtClean="0"/>
              <a:t>Kahoot</a:t>
            </a:r>
            <a:r>
              <a:rPr lang="en-US" sz="2400" dirty="0" smtClean="0"/>
              <a:t> games are great fun for our students. They have the look, feel, and sound of a video game and are always a crowd pleaser. There are great features for customization and results tracking which teachers enjoy. </a:t>
            </a:r>
            <a:endParaRPr lang="en-US" sz="2400" dirty="0"/>
          </a:p>
        </p:txBody>
      </p:sp>
    </p:spTree>
    <p:extLst>
      <p:ext uri="{BB962C8B-B14F-4D97-AF65-F5344CB8AC3E}">
        <p14:creationId xmlns:p14="http://schemas.microsoft.com/office/powerpoint/2010/main" val="2431367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Friends Of </a:t>
            </a:r>
            <a:r>
              <a:rPr lang="en-US" dirty="0" err="1" smtClean="0">
                <a:hlinkClick r:id="rId2"/>
              </a:rPr>
              <a:t>Tj</a:t>
            </a:r>
            <a:r>
              <a:rPr lang="en-US" dirty="0" smtClean="0">
                <a:hlinkClick r:id="rId2"/>
              </a:rPr>
              <a:t> Social Studies</a:t>
            </a:r>
            <a:endParaRPr lang="en-US" dirty="0"/>
          </a:p>
        </p:txBody>
      </p:sp>
      <p:pic>
        <p:nvPicPr>
          <p:cNvPr id="4" name="Content Placeholder 3"/>
          <p:cNvPicPr>
            <a:picLocks noGrp="1" noChangeAspect="1"/>
          </p:cNvPicPr>
          <p:nvPr>
            <p:ph idx="1"/>
          </p:nvPr>
        </p:nvPicPr>
        <p:blipFill>
          <a:blip r:embed="rId3"/>
          <a:stretch>
            <a:fillRect/>
          </a:stretch>
        </p:blipFill>
        <p:spPr>
          <a:xfrm>
            <a:off x="292648" y="2493818"/>
            <a:ext cx="6400572" cy="3598863"/>
          </a:xfrm>
          <a:prstGeom prst="rect">
            <a:avLst/>
          </a:prstGeom>
        </p:spPr>
      </p:pic>
      <p:sp>
        <p:nvSpPr>
          <p:cNvPr id="5" name="TextBox 4"/>
          <p:cNvSpPr txBox="1"/>
          <p:nvPr/>
        </p:nvSpPr>
        <p:spPr>
          <a:xfrm>
            <a:off x="7167419" y="2429162"/>
            <a:ext cx="4821381" cy="3539430"/>
          </a:xfrm>
          <a:prstGeom prst="rect">
            <a:avLst/>
          </a:prstGeom>
          <a:noFill/>
        </p:spPr>
        <p:txBody>
          <a:bodyPr wrap="square" rtlCol="0">
            <a:spAutoFit/>
          </a:bodyPr>
          <a:lstStyle/>
          <a:p>
            <a:r>
              <a:rPr lang="en-US" sz="2800" dirty="0" smtClean="0"/>
              <a:t>Having a Facebook page not only helps with communication, it also affords creative assignments for engaging students, as well as educating by sharing posts from “authentic” online sources. </a:t>
            </a:r>
            <a:endParaRPr lang="en-US" sz="2800" dirty="0"/>
          </a:p>
        </p:txBody>
      </p:sp>
    </p:spTree>
    <p:extLst>
      <p:ext uri="{BB962C8B-B14F-4D97-AF65-F5344CB8AC3E}">
        <p14:creationId xmlns:p14="http://schemas.microsoft.com/office/powerpoint/2010/main" val="39691930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Project</a:t>
            </a:r>
            <a:endParaRPr lang="en-US" dirty="0"/>
          </a:p>
        </p:txBody>
      </p:sp>
      <p:pic>
        <p:nvPicPr>
          <p:cNvPr id="4" name="Content Placeholder 3"/>
          <p:cNvPicPr>
            <a:picLocks noGrp="1" noChangeAspect="1"/>
          </p:cNvPicPr>
          <p:nvPr>
            <p:ph idx="1"/>
          </p:nvPr>
        </p:nvPicPr>
        <p:blipFill>
          <a:blip r:embed="rId2"/>
          <a:stretch>
            <a:fillRect/>
          </a:stretch>
        </p:blipFill>
        <p:spPr>
          <a:xfrm>
            <a:off x="396874" y="2387600"/>
            <a:ext cx="6338361" cy="3598863"/>
          </a:xfrm>
          <a:prstGeom prst="rect">
            <a:avLst/>
          </a:prstGeom>
        </p:spPr>
      </p:pic>
      <p:sp>
        <p:nvSpPr>
          <p:cNvPr id="5" name="TextBox 4"/>
          <p:cNvSpPr txBox="1"/>
          <p:nvPr/>
        </p:nvSpPr>
        <p:spPr>
          <a:xfrm>
            <a:off x="7244321" y="2570143"/>
            <a:ext cx="4270345" cy="3416320"/>
          </a:xfrm>
          <a:prstGeom prst="rect">
            <a:avLst/>
          </a:prstGeom>
          <a:noFill/>
        </p:spPr>
        <p:txBody>
          <a:bodyPr wrap="square" rtlCol="0">
            <a:spAutoFit/>
          </a:bodyPr>
          <a:lstStyle/>
          <a:p>
            <a:r>
              <a:rPr lang="en-US" sz="2400" dirty="0" smtClean="0"/>
              <a:t>Students always love to engage with current technology. I would have them create a hypothetical Facebook presence for important figures from history. This project has been a perennial favorite among all my U.S. history students.</a:t>
            </a:r>
            <a:endParaRPr lang="en-US" sz="2400" dirty="0"/>
          </a:p>
        </p:txBody>
      </p:sp>
    </p:spTree>
    <p:extLst>
      <p:ext uri="{BB962C8B-B14F-4D97-AF65-F5344CB8AC3E}">
        <p14:creationId xmlns:p14="http://schemas.microsoft.com/office/powerpoint/2010/main" val="31974404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Twitter-@historyisgood4u</a:t>
            </a:r>
            <a:endParaRPr lang="en-US" dirty="0"/>
          </a:p>
        </p:txBody>
      </p:sp>
      <p:pic>
        <p:nvPicPr>
          <p:cNvPr id="4" name="Content Placeholder 3"/>
          <p:cNvPicPr>
            <a:picLocks noGrp="1" noChangeAspect="1"/>
          </p:cNvPicPr>
          <p:nvPr>
            <p:ph idx="1"/>
          </p:nvPr>
        </p:nvPicPr>
        <p:blipFill>
          <a:blip r:embed="rId3"/>
          <a:stretch>
            <a:fillRect/>
          </a:stretch>
        </p:blipFill>
        <p:spPr>
          <a:xfrm>
            <a:off x="111124" y="2062626"/>
            <a:ext cx="8403717" cy="4727639"/>
          </a:xfrm>
          <a:prstGeom prst="rect">
            <a:avLst/>
          </a:prstGeom>
        </p:spPr>
      </p:pic>
      <p:sp>
        <p:nvSpPr>
          <p:cNvPr id="5" name="TextBox 4"/>
          <p:cNvSpPr txBox="1"/>
          <p:nvPr/>
        </p:nvSpPr>
        <p:spPr>
          <a:xfrm>
            <a:off x="8625270" y="2164287"/>
            <a:ext cx="3566730" cy="4524315"/>
          </a:xfrm>
          <a:prstGeom prst="rect">
            <a:avLst/>
          </a:prstGeom>
          <a:noFill/>
        </p:spPr>
        <p:txBody>
          <a:bodyPr wrap="square" rtlCol="0">
            <a:spAutoFit/>
          </a:bodyPr>
          <a:lstStyle/>
          <a:p>
            <a:r>
              <a:rPr lang="en-US" sz="2400" dirty="0" smtClean="0"/>
              <a:t>One project I am currently very pleased with is “Briefing Day”, where students follow and make presentations on current political figures from a variety of perspectives. There is also a huge community of educators online from around the world on twitter. </a:t>
            </a:r>
            <a:endParaRPr lang="en-US" sz="2400" dirty="0"/>
          </a:p>
        </p:txBody>
      </p:sp>
    </p:spTree>
    <p:extLst>
      <p:ext uri="{BB962C8B-B14F-4D97-AF65-F5344CB8AC3E}">
        <p14:creationId xmlns:p14="http://schemas.microsoft.com/office/powerpoint/2010/main" val="15509847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Briefing Day via Twitter</a:t>
            </a:r>
            <a:endParaRPr lang="en-US" dirty="0"/>
          </a:p>
        </p:txBody>
      </p:sp>
      <p:pic>
        <p:nvPicPr>
          <p:cNvPr id="4" name="Content Placeholder 3"/>
          <p:cNvPicPr>
            <a:picLocks noGrp="1" noChangeAspect="1"/>
          </p:cNvPicPr>
          <p:nvPr>
            <p:ph idx="1"/>
          </p:nvPr>
        </p:nvPicPr>
        <p:blipFill>
          <a:blip r:embed="rId2"/>
          <a:stretch>
            <a:fillRect/>
          </a:stretch>
        </p:blipFill>
        <p:spPr>
          <a:xfrm>
            <a:off x="460798" y="2489200"/>
            <a:ext cx="4415579" cy="3598863"/>
          </a:xfrm>
          <a:prstGeom prst="rect">
            <a:avLst/>
          </a:prstGeom>
        </p:spPr>
      </p:pic>
      <p:sp>
        <p:nvSpPr>
          <p:cNvPr id="5" name="TextBox 4"/>
          <p:cNvSpPr txBox="1"/>
          <p:nvPr/>
        </p:nvSpPr>
        <p:spPr>
          <a:xfrm>
            <a:off x="5105400" y="2421465"/>
            <a:ext cx="6663266" cy="3785652"/>
          </a:xfrm>
          <a:prstGeom prst="rect">
            <a:avLst/>
          </a:prstGeom>
          <a:noFill/>
        </p:spPr>
        <p:txBody>
          <a:bodyPr wrap="square" rtlCol="0">
            <a:spAutoFit/>
          </a:bodyPr>
          <a:lstStyle/>
          <a:p>
            <a:r>
              <a:rPr lang="en-US" sz="2400" dirty="0" smtClean="0"/>
              <a:t>Engaging use of technology in ways that get our students attention is important. I had students follow current members of Congress and 2020 Presidential candidates. They were instructed to make three tweets focusing on different aspects of our current political arena. They would make physical tweets and also complete a paper based template which helped aid in keeping students focused and for grading purposes. </a:t>
            </a:r>
            <a:endParaRPr lang="en-US" sz="2400" dirty="0"/>
          </a:p>
        </p:txBody>
      </p:sp>
    </p:spTree>
    <p:extLst>
      <p:ext uri="{BB962C8B-B14F-4D97-AF65-F5344CB8AC3E}">
        <p14:creationId xmlns:p14="http://schemas.microsoft.com/office/powerpoint/2010/main" val="2687756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My first presentation on flipping your classroom</a:t>
            </a:r>
            <a:endParaRPr lang="en-US" dirty="0"/>
          </a:p>
        </p:txBody>
      </p:sp>
      <p:pic>
        <p:nvPicPr>
          <p:cNvPr id="6" name="Content Placeholder 5"/>
          <p:cNvPicPr>
            <a:picLocks noGrp="1" noChangeAspect="1"/>
          </p:cNvPicPr>
          <p:nvPr>
            <p:ph idx="1"/>
          </p:nvPr>
        </p:nvPicPr>
        <p:blipFill>
          <a:blip r:embed="rId3"/>
          <a:stretch>
            <a:fillRect/>
          </a:stretch>
        </p:blipFill>
        <p:spPr>
          <a:xfrm>
            <a:off x="441444" y="2455333"/>
            <a:ext cx="4826821" cy="3598863"/>
          </a:xfrm>
          <a:prstGeom prst="rect">
            <a:avLst/>
          </a:prstGeom>
        </p:spPr>
      </p:pic>
      <p:sp>
        <p:nvSpPr>
          <p:cNvPr id="7" name="TextBox 6"/>
          <p:cNvSpPr txBox="1"/>
          <p:nvPr/>
        </p:nvSpPr>
        <p:spPr>
          <a:xfrm>
            <a:off x="5487251" y="2830286"/>
            <a:ext cx="6357257" cy="3046988"/>
          </a:xfrm>
          <a:prstGeom prst="rect">
            <a:avLst/>
          </a:prstGeom>
          <a:noFill/>
        </p:spPr>
        <p:txBody>
          <a:bodyPr wrap="square" rtlCol="0">
            <a:spAutoFit/>
          </a:bodyPr>
          <a:lstStyle/>
          <a:p>
            <a:r>
              <a:rPr lang="en-US" sz="2400" dirty="0" smtClean="0"/>
              <a:t>I was encouraged by my Principal to take up the flipped classroom, due to my technology background. I researched and presented on it at a Thomas Jefferson faculty meeting. As our students and district grow in their access to technology and related tools this approach could play a much larger role in serving our students. </a:t>
            </a:r>
            <a:endParaRPr lang="en-US" sz="2400" dirty="0"/>
          </a:p>
        </p:txBody>
      </p:sp>
    </p:spTree>
    <p:extLst>
      <p:ext uri="{BB962C8B-B14F-4D97-AF65-F5344CB8AC3E}">
        <p14:creationId xmlns:p14="http://schemas.microsoft.com/office/powerpoint/2010/main" val="32086901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Mr. Poley &amp; Mr. </a:t>
            </a:r>
            <a:r>
              <a:rPr lang="en-US" dirty="0" err="1" smtClean="0">
                <a:hlinkClick r:id="rId2"/>
              </a:rPr>
              <a:t>Dolson</a:t>
            </a:r>
            <a:r>
              <a:rPr lang="en-US" dirty="0" smtClean="0">
                <a:hlinkClick r:id="rId2"/>
              </a:rPr>
              <a:t> State Social Studies Conference presentation</a:t>
            </a:r>
            <a:endParaRPr lang="en-US" dirty="0"/>
          </a:p>
        </p:txBody>
      </p:sp>
      <p:pic>
        <p:nvPicPr>
          <p:cNvPr id="4" name="Content Placeholder 3"/>
          <p:cNvPicPr>
            <a:picLocks noGrp="1" noChangeAspect="1"/>
          </p:cNvPicPr>
          <p:nvPr>
            <p:ph idx="1"/>
          </p:nvPr>
        </p:nvPicPr>
        <p:blipFill>
          <a:blip r:embed="rId3"/>
          <a:stretch>
            <a:fillRect/>
          </a:stretch>
        </p:blipFill>
        <p:spPr>
          <a:xfrm>
            <a:off x="223121" y="2511036"/>
            <a:ext cx="6428575" cy="3598863"/>
          </a:xfrm>
          <a:prstGeom prst="rect">
            <a:avLst/>
          </a:prstGeom>
        </p:spPr>
      </p:pic>
      <p:sp>
        <p:nvSpPr>
          <p:cNvPr id="5" name="TextBox 4"/>
          <p:cNvSpPr txBox="1"/>
          <p:nvPr/>
        </p:nvSpPr>
        <p:spPr>
          <a:xfrm>
            <a:off x="6862355" y="2682240"/>
            <a:ext cx="5172892" cy="2031325"/>
          </a:xfrm>
          <a:prstGeom prst="rect">
            <a:avLst/>
          </a:prstGeom>
          <a:noFill/>
        </p:spPr>
        <p:txBody>
          <a:bodyPr wrap="square" rtlCol="0">
            <a:spAutoFit/>
          </a:bodyPr>
          <a:lstStyle/>
          <a:p>
            <a:r>
              <a:rPr lang="en-US" dirty="0" smtClean="0"/>
              <a:t>After my initial foray into the flipped classroom I collaborated with a colleague in my department for a district wide, and then a Virginia state Social Studies conference presentation. The flipped classroom has enormous potential for helping student achievement. </a:t>
            </a:r>
            <a:endParaRPr lang="en-US" dirty="0"/>
          </a:p>
        </p:txBody>
      </p:sp>
    </p:spTree>
    <p:extLst>
      <p:ext uri="{BB962C8B-B14F-4D97-AF65-F5344CB8AC3E}">
        <p14:creationId xmlns:p14="http://schemas.microsoft.com/office/powerpoint/2010/main" val="9190627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ASALH National Conference October 2011</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708" y="2374129"/>
            <a:ext cx="5400404" cy="3598863"/>
          </a:xfrm>
        </p:spPr>
      </p:pic>
      <p:sp>
        <p:nvSpPr>
          <p:cNvPr id="5" name="TextBox 4"/>
          <p:cNvSpPr txBox="1"/>
          <p:nvPr/>
        </p:nvSpPr>
        <p:spPr>
          <a:xfrm>
            <a:off x="6171474" y="2554272"/>
            <a:ext cx="5808133" cy="3046988"/>
          </a:xfrm>
          <a:prstGeom prst="rect">
            <a:avLst/>
          </a:prstGeom>
          <a:noFill/>
        </p:spPr>
        <p:txBody>
          <a:bodyPr wrap="square" rtlCol="0">
            <a:spAutoFit/>
          </a:bodyPr>
          <a:lstStyle/>
          <a:p>
            <a:r>
              <a:rPr lang="en-US" sz="2400" dirty="0" smtClean="0"/>
              <a:t>My presentation was </a:t>
            </a:r>
            <a:r>
              <a:rPr lang="en-US" sz="2400" dirty="0" err="1" smtClean="0"/>
              <a:t>titled,“Technology</a:t>
            </a:r>
            <a:r>
              <a:rPr lang="en-US" sz="2400" dirty="0" smtClean="0"/>
              <a:t> </a:t>
            </a:r>
            <a:r>
              <a:rPr lang="en-US" sz="2400" dirty="0"/>
              <a:t>for History </a:t>
            </a:r>
            <a:r>
              <a:rPr lang="en-US" sz="2400" dirty="0" smtClean="0"/>
              <a:t>Teachers”. I presented on a variety of technology tools that history teachers could use in the classroom. These tools included: having a website, creating a custom test bank, app creation, and having the necessary technology gear for your classroom. </a:t>
            </a:r>
            <a:endParaRPr lang="en-US" sz="2400" dirty="0"/>
          </a:p>
        </p:txBody>
      </p:sp>
    </p:spTree>
    <p:extLst>
      <p:ext uri="{BB962C8B-B14F-4D97-AF65-F5344CB8AC3E}">
        <p14:creationId xmlns:p14="http://schemas.microsoft.com/office/powerpoint/2010/main" val="321186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ExamView</a:t>
            </a:r>
            <a:r>
              <a:rPr lang="en-US" dirty="0" smtClean="0"/>
              <a:t> Testing Software</a:t>
            </a:r>
            <a:endParaRPr lang="en-US" dirty="0"/>
          </a:p>
        </p:txBody>
      </p:sp>
      <p:pic>
        <p:nvPicPr>
          <p:cNvPr id="4" name="Picture 3"/>
          <p:cNvPicPr>
            <a:picLocks noChangeAspect="1"/>
          </p:cNvPicPr>
          <p:nvPr/>
        </p:nvPicPr>
        <p:blipFill>
          <a:blip r:embed="rId2"/>
          <a:stretch>
            <a:fillRect/>
          </a:stretch>
        </p:blipFill>
        <p:spPr>
          <a:xfrm>
            <a:off x="680321" y="2099235"/>
            <a:ext cx="3749040" cy="4667058"/>
          </a:xfrm>
          <a:prstGeom prst="rect">
            <a:avLst/>
          </a:prstGeom>
        </p:spPr>
      </p:pic>
      <p:sp>
        <p:nvSpPr>
          <p:cNvPr id="5" name="TextBox 4"/>
          <p:cNvSpPr txBox="1"/>
          <p:nvPr/>
        </p:nvSpPr>
        <p:spPr>
          <a:xfrm>
            <a:off x="4867563" y="2253672"/>
            <a:ext cx="6216073" cy="4154984"/>
          </a:xfrm>
          <a:prstGeom prst="rect">
            <a:avLst/>
          </a:prstGeom>
          <a:noFill/>
        </p:spPr>
        <p:txBody>
          <a:bodyPr wrap="square" rtlCol="0">
            <a:spAutoFit/>
          </a:bodyPr>
          <a:lstStyle/>
          <a:p>
            <a:r>
              <a:rPr lang="en-US" sz="2400" dirty="0" smtClean="0"/>
              <a:t>Prior to our district acquiring access to PowerSchool, I realized the importance of being able to allow my students to practice for SOL testing with the types of questions they would encounter on the test. I researched from test questions that were released at that time, and created custom ones of my own. My custom test bank was searchable by SOL# and strand. It was an important accomplishment for the benefit of my students.</a:t>
            </a:r>
            <a:endParaRPr lang="en-US" sz="2400" dirty="0"/>
          </a:p>
        </p:txBody>
      </p:sp>
    </p:spTree>
    <p:extLst>
      <p:ext uri="{BB962C8B-B14F-4D97-AF65-F5344CB8AC3E}">
        <p14:creationId xmlns:p14="http://schemas.microsoft.com/office/powerpoint/2010/main" val="1395529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PowerSchool</a:t>
            </a:r>
            <a:endParaRPr lang="en-US" dirty="0"/>
          </a:p>
        </p:txBody>
      </p:sp>
      <p:pic>
        <p:nvPicPr>
          <p:cNvPr id="4" name="Content Placeholder 3"/>
          <p:cNvPicPr>
            <a:picLocks noGrp="1" noChangeAspect="1"/>
          </p:cNvPicPr>
          <p:nvPr>
            <p:ph idx="1"/>
          </p:nvPr>
        </p:nvPicPr>
        <p:blipFill>
          <a:blip r:embed="rId2"/>
          <a:stretch>
            <a:fillRect/>
          </a:stretch>
        </p:blipFill>
        <p:spPr>
          <a:xfrm>
            <a:off x="448893" y="2050472"/>
            <a:ext cx="4389120" cy="4735470"/>
          </a:xfrm>
          <a:prstGeom prst="rect">
            <a:avLst/>
          </a:prstGeom>
        </p:spPr>
      </p:pic>
      <p:sp>
        <p:nvSpPr>
          <p:cNvPr id="5" name="TextBox 4"/>
          <p:cNvSpPr txBox="1"/>
          <p:nvPr/>
        </p:nvSpPr>
        <p:spPr>
          <a:xfrm>
            <a:off x="5033820" y="2835564"/>
            <a:ext cx="6705600" cy="2677656"/>
          </a:xfrm>
          <a:prstGeom prst="rect">
            <a:avLst/>
          </a:prstGeom>
          <a:noFill/>
        </p:spPr>
        <p:txBody>
          <a:bodyPr wrap="square" rtlCol="0">
            <a:spAutoFit/>
          </a:bodyPr>
          <a:lstStyle/>
          <a:p>
            <a:r>
              <a:rPr lang="en-US" sz="2400" dirty="0" smtClean="0"/>
              <a:t>After our district acquired access to PowerSchool I immediately familiarized myself with this robust testing software and its capabilities. It has impressive capability for customization and tracking of results. I created a variety of quizzes and tests based upon the material I covered in my class.</a:t>
            </a:r>
            <a:endParaRPr lang="en-US" sz="2400" dirty="0"/>
          </a:p>
        </p:txBody>
      </p:sp>
    </p:spTree>
    <p:extLst>
      <p:ext uri="{BB962C8B-B14F-4D97-AF65-F5344CB8AC3E}">
        <p14:creationId xmlns:p14="http://schemas.microsoft.com/office/powerpoint/2010/main" val="838350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Classroom Newsletters</a:t>
            </a:r>
            <a:endParaRPr lang="en-US" dirty="0"/>
          </a:p>
        </p:txBody>
      </p:sp>
      <p:pic>
        <p:nvPicPr>
          <p:cNvPr id="4" name="Content Placeholder 3"/>
          <p:cNvPicPr>
            <a:picLocks noGrp="1" noChangeAspect="1"/>
          </p:cNvPicPr>
          <p:nvPr>
            <p:ph idx="1"/>
          </p:nvPr>
        </p:nvPicPr>
        <p:blipFill>
          <a:blip r:embed="rId2"/>
          <a:stretch>
            <a:fillRect/>
          </a:stretch>
        </p:blipFill>
        <p:spPr>
          <a:xfrm>
            <a:off x="434670" y="2900218"/>
            <a:ext cx="3343943" cy="3598863"/>
          </a:xfrm>
          <a:prstGeom prst="rect">
            <a:avLst/>
          </a:prstGeom>
        </p:spPr>
      </p:pic>
      <p:pic>
        <p:nvPicPr>
          <p:cNvPr id="6" name="Picture 5"/>
          <p:cNvPicPr>
            <a:picLocks noChangeAspect="1"/>
          </p:cNvPicPr>
          <p:nvPr/>
        </p:nvPicPr>
        <p:blipFill>
          <a:blip r:embed="rId3"/>
          <a:stretch>
            <a:fillRect/>
          </a:stretch>
        </p:blipFill>
        <p:spPr>
          <a:xfrm>
            <a:off x="4046364" y="2914789"/>
            <a:ext cx="3566160" cy="3584292"/>
          </a:xfrm>
          <a:prstGeom prst="rect">
            <a:avLst/>
          </a:prstGeom>
        </p:spPr>
      </p:pic>
      <p:pic>
        <p:nvPicPr>
          <p:cNvPr id="7" name="Picture 6"/>
          <p:cNvPicPr>
            <a:picLocks noChangeAspect="1"/>
          </p:cNvPicPr>
          <p:nvPr/>
        </p:nvPicPr>
        <p:blipFill>
          <a:blip r:embed="rId4"/>
          <a:stretch>
            <a:fillRect/>
          </a:stretch>
        </p:blipFill>
        <p:spPr>
          <a:xfrm>
            <a:off x="7880275" y="2884677"/>
            <a:ext cx="2926080" cy="3629944"/>
          </a:xfrm>
          <a:prstGeom prst="rect">
            <a:avLst/>
          </a:prstGeom>
        </p:spPr>
      </p:pic>
      <p:sp>
        <p:nvSpPr>
          <p:cNvPr id="8" name="TextBox 7"/>
          <p:cNvSpPr txBox="1"/>
          <p:nvPr/>
        </p:nvSpPr>
        <p:spPr>
          <a:xfrm>
            <a:off x="329339" y="2051312"/>
            <a:ext cx="11216115" cy="646331"/>
          </a:xfrm>
          <a:prstGeom prst="rect">
            <a:avLst/>
          </a:prstGeom>
          <a:noFill/>
        </p:spPr>
        <p:txBody>
          <a:bodyPr wrap="square" rtlCol="0">
            <a:spAutoFit/>
          </a:bodyPr>
          <a:lstStyle/>
          <a:p>
            <a:r>
              <a:rPr lang="en-US" dirty="0" smtClean="0"/>
              <a:t>Classroom newsletters are a great way to communicate with students and parents. Direct email services like mailchimp.com have customizable features, and can even track who opens the emails.</a:t>
            </a:r>
            <a:endParaRPr lang="en-US" dirty="0"/>
          </a:p>
        </p:txBody>
      </p:sp>
    </p:spTree>
    <p:extLst>
      <p:ext uri="{BB962C8B-B14F-4D97-AF65-F5344CB8AC3E}">
        <p14:creationId xmlns:p14="http://schemas.microsoft.com/office/powerpoint/2010/main" val="2223066475"/>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1589</TotalTime>
  <Words>742</Words>
  <Application>Microsoft Office PowerPoint</Application>
  <PresentationFormat>Widescreen</PresentationFormat>
  <Paragraphs>34</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Trebuchet MS</vt:lpstr>
      <vt:lpstr>Berlin</vt:lpstr>
      <vt:lpstr>My Technology Portfolio</vt:lpstr>
      <vt:lpstr>MrMarkPoley.net </vt:lpstr>
      <vt:lpstr>Historyisgood4you.com </vt:lpstr>
      <vt:lpstr>Google Classroom U.S. History P.L.C.</vt:lpstr>
      <vt:lpstr>Google Tour Builder - Tour of the Civil War</vt:lpstr>
      <vt:lpstr>Student/Parent Information Google Form</vt:lpstr>
      <vt:lpstr>Word Clouds</vt:lpstr>
      <vt:lpstr>Mr. Poley Constitution Concept Map</vt:lpstr>
      <vt:lpstr>Prezi - What to do about the Statues?</vt:lpstr>
      <vt:lpstr>Kahoot games for student engagement</vt:lpstr>
      <vt:lpstr>Friends Of Tj Social Studies</vt:lpstr>
      <vt:lpstr>Facebook Project</vt:lpstr>
      <vt:lpstr>Twitter-@historyisgood4u</vt:lpstr>
      <vt:lpstr>Briefing Day via Twitter</vt:lpstr>
      <vt:lpstr>My first presentation on flipping your classroom</vt:lpstr>
      <vt:lpstr>Mr. Poley &amp; Mr. Dolson State Social Studies Conference presentation</vt:lpstr>
      <vt:lpstr>ASALH National Conference October 2011</vt:lpstr>
      <vt:lpstr>ExamView Testing Software</vt:lpstr>
      <vt:lpstr>PowerSchool</vt:lpstr>
      <vt:lpstr>Classroom Newsletters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Technology Portfolio</dc:title>
  <dc:creator>Mark Poley</dc:creator>
  <cp:lastModifiedBy>Mark Poley</cp:lastModifiedBy>
  <cp:revision>38</cp:revision>
  <dcterms:created xsi:type="dcterms:W3CDTF">2019-07-29T19:08:33Z</dcterms:created>
  <dcterms:modified xsi:type="dcterms:W3CDTF">2019-07-30T21:38:08Z</dcterms:modified>
</cp:coreProperties>
</file>